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gif"/><Relationship Id="rId6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B99B"/>
                </a:solidFill>
              </a:rPr>
              <a:t>TENSORFLOW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 guide by SUFYAN KAZI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550" y="32000"/>
            <a:ext cx="6020450" cy="33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64125" y="2524000"/>
            <a:ext cx="5146200" cy="2244900"/>
          </a:xfrm>
          <a:prstGeom prst="wedgeRectCallout">
            <a:avLst>
              <a:gd fmla="val -24212" name="adj1"/>
              <a:gd fmla="val 50301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140325" y="2597000"/>
            <a:ext cx="4969800" cy="20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9A3">
            <a:alpha val="38080"/>
          </a:srgbClr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27581" r="27729" t="0"/>
          <a:stretch/>
        </p:blipFill>
        <p:spPr>
          <a:xfrm>
            <a:off x="5057775" y="0"/>
            <a:ext cx="4086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idx="4294967295" type="title"/>
          </p:nvPr>
        </p:nvSpPr>
        <p:spPr>
          <a:xfrm>
            <a:off x="0" y="712150"/>
            <a:ext cx="58008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IS</a:t>
            </a:r>
            <a:br>
              <a:rPr lang="en" sz="3600">
                <a:solidFill>
                  <a:schemeClr val="dk1"/>
                </a:solidFill>
              </a:rPr>
            </a:br>
            <a:r>
              <a:rPr lang="en" sz="3600">
                <a:solidFill>
                  <a:schemeClr val="dk1"/>
                </a:solidFill>
              </a:rPr>
              <a:t>TENSORFLOW?</a:t>
            </a:r>
          </a:p>
        </p:txBody>
      </p:sp>
      <p:sp>
        <p:nvSpPr>
          <p:cNvPr id="80" name="Shape 80"/>
          <p:cNvSpPr txBox="1"/>
          <p:nvPr>
            <p:ph idx="4294967295" type="title"/>
          </p:nvPr>
        </p:nvSpPr>
        <p:spPr>
          <a:xfrm>
            <a:off x="800" y="1771650"/>
            <a:ext cx="5057700" cy="306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Open source machine learning library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Behind RankBrain, SmartReply, inter alia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NLP, Image Recognition, Prediction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HOTDOG! or !HOTDOG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Can draw cats. </a:t>
            </a:r>
          </a:p>
        </p:txBody>
      </p:sp>
      <p:cxnSp>
        <p:nvCxnSpPr>
          <p:cNvPr id="81" name="Shape 81"/>
          <p:cNvCxnSpPr/>
          <p:nvPr/>
        </p:nvCxnSpPr>
        <p:spPr>
          <a:xfrm>
            <a:off x="128600" y="1771650"/>
            <a:ext cx="4802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CATS</a:t>
            </a:r>
          </a:p>
        </p:txBody>
      </p:sp>
      <p:pic>
        <p:nvPicPr>
          <p:cNvPr descr="giphy.gif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575" y="1912650"/>
            <a:ext cx="4566425" cy="25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3" name="Shape 9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TENSOR</a:t>
            </a:r>
          </a:p>
        </p:txBody>
      </p:sp>
      <p:sp>
        <p:nvSpPr>
          <p:cNvPr id="95" name="Shape 9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A MULTI-DIMENSIONAL COLLECTION OF DATA USED IN DATA MINING AND PROCESSING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050" y="2239050"/>
            <a:ext cx="2139901" cy="246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101"/>
          <p:cNvGrpSpPr/>
          <p:nvPr/>
        </p:nvGrpSpPr>
        <p:grpSpPr>
          <a:xfrm>
            <a:off x="4981287" y="3231299"/>
            <a:ext cx="2212050" cy="1291879"/>
            <a:chOff x="6803275" y="395363"/>
            <a:chExt cx="2212050" cy="2537076"/>
          </a:xfrm>
        </p:grpSpPr>
        <p:pic>
          <p:nvPicPr>
            <p:cNvPr id="102" name="Shape 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3" name="Shape 103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Shape 10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A Hypercube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Lorem Ipsum dolor hypercube sit amet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descr="hypercube-gif-21.gif" id="105" name="Shape 105"/>
          <p:cNvPicPr preferRelativeResize="0"/>
          <p:nvPr/>
        </p:nvPicPr>
        <p:blipFill rotWithShape="1">
          <a:blip r:embed="rId5">
            <a:alphaModFix/>
          </a:blip>
          <a:srcRect b="9771" l="0" r="0" t="0"/>
          <a:stretch/>
        </p:blipFill>
        <p:spPr>
          <a:xfrm>
            <a:off x="299575" y="389750"/>
            <a:ext cx="4762500" cy="429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025" y="75375"/>
            <a:ext cx="32675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7144525" y="2067444"/>
            <a:ext cx="1929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Clr>
                <a:schemeClr val="dk2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Hypercat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Clr>
                <a:schemeClr val="dk2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Lorem Ipsum dolor hypercube sit amet 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150" y="162725"/>
            <a:ext cx="4922775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3" name="Shape 11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414575" y="687400"/>
            <a:ext cx="4314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FLOW=MANIPULATION</a:t>
            </a:r>
          </a:p>
        </p:txBody>
      </p:sp>
      <p:sp>
        <p:nvSpPr>
          <p:cNvPr id="115" name="Shape 1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a matrix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x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x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p: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Where F= p x p DFT, I= identity matrix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150" y="3432575"/>
            <a:ext cx="3252775" cy="11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6">
            <a:alphaModFix/>
          </a:blip>
          <a:srcRect b="42494" l="25819" r="25464" t="41395"/>
          <a:stretch/>
        </p:blipFill>
        <p:spPr>
          <a:xfrm>
            <a:off x="2344713" y="2157450"/>
            <a:ext cx="4454573" cy="8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Graph Object =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tf.Tensor + tf.Operations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tf.Graph()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28" name="Shape 128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Shape 129"/>
          <p:cNvGrpSpPr/>
          <p:nvPr/>
        </p:nvGrpSpPr>
        <p:grpSpPr>
          <a:xfrm>
            <a:off x="6548307" y="2464047"/>
            <a:ext cx="2445421" cy="2537076"/>
            <a:chOff x="6803275" y="395363"/>
            <a:chExt cx="2212050" cy="2537076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1" name="Shape 13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Shape 1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For a tutorial check: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https://codelabs.developers.google.com/codelabs/tensorflow-for-poets</a:t>
              </a:r>
            </a:p>
          </p:txBody>
        </p:sp>
      </p:grpSp>
      <p:sp>
        <p:nvSpPr>
          <p:cNvPr id="133" name="Shape 1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install: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arenR"/>
            </a:pPr>
            <a:r>
              <a:rPr lang="en" sz="2000"/>
              <a:t>p</a:t>
            </a:r>
            <a:r>
              <a:rPr lang="en" sz="2000"/>
              <a:t>ip install tensorflow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arenR"/>
            </a:pPr>
            <a:r>
              <a:rPr lang="en" sz="2000"/>
              <a:t>s</a:t>
            </a:r>
            <a:r>
              <a:rPr lang="en" sz="2000"/>
              <a:t>udo apt-get install python3-pip python3-pip python3-dev python-virtualenv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arenR"/>
            </a:pPr>
            <a:r>
              <a:rPr lang="en" sz="2000"/>
              <a:t>s</a:t>
            </a:r>
            <a:r>
              <a:rPr lang="en" sz="2000"/>
              <a:t>ource ~/tensorflow/bin/activate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38" name="Shape 138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Image Recognition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